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9" r:id="rId12"/>
    <p:sldId id="270" r:id="rId13"/>
    <p:sldId id="266" r:id="rId14"/>
    <p:sldId id="271" r:id="rId15"/>
    <p:sldId id="267" r:id="rId16"/>
    <p:sldId id="272" r:id="rId17"/>
    <p:sldId id="268" r:id="rId18"/>
    <p:sldId id="273" r:id="rId19"/>
    <p:sldId id="277" r:id="rId20"/>
    <p:sldId id="278" r:id="rId21"/>
    <p:sldId id="276" r:id="rId22"/>
    <p:sldId id="279" r:id="rId23"/>
    <p:sldId id="275" r:id="rId24"/>
    <p:sldId id="280" r:id="rId25"/>
    <p:sldId id="274" r:id="rId26"/>
    <p:sldId id="281" r:id="rId27"/>
    <p:sldId id="282" r:id="rId28"/>
    <p:sldId id="286" r:id="rId29"/>
    <p:sldId id="284" r:id="rId30"/>
    <p:sldId id="287" r:id="rId31"/>
    <p:sldId id="285" r:id="rId32"/>
    <p:sldId id="288" r:id="rId33"/>
    <p:sldId id="283" r:id="rId34"/>
    <p:sldId id="289" r:id="rId35"/>
    <p:sldId id="291" r:id="rId36"/>
    <p:sldId id="294" r:id="rId37"/>
    <p:sldId id="292" r:id="rId38"/>
    <p:sldId id="295" r:id="rId39"/>
    <p:sldId id="293" r:id="rId40"/>
    <p:sldId id="296" r:id="rId41"/>
    <p:sldId id="290" r:id="rId42"/>
    <p:sldId id="297" r:id="rId43"/>
  </p:sldIdLst>
  <p:sldSz cx="12192000" cy="6858000"/>
  <p:notesSz cx="6858000" cy="9144000"/>
  <p:custDataLst>
    <p:tags r:id="rId4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190"/>
    <a:srgbClr val="3864B2"/>
    <a:srgbClr val="0F36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6323" autoAdjust="0"/>
  </p:normalViewPr>
  <p:slideViewPr>
    <p:cSldViewPr snapToGrid="0">
      <p:cViewPr varScale="1">
        <p:scale>
          <a:sx n="108" d="100"/>
          <a:sy n="108" d="100"/>
        </p:scale>
        <p:origin x="-72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67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129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7148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72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187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471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985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5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506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448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60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36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106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731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906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599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508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156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248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729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724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10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295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143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386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0597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561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80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494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214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463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5990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54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4004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4444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9162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92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19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30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21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59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43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89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1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217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ОТВЕТ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949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6024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81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29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67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77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62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20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20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4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slide" Target="slide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slide" Target="slide1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slide" Target="slide1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5" Type="http://schemas.openxmlformats.org/officeDocument/2006/relationships/slide" Target="slide20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37.xml"/><Relationship Id="rId18" Type="http://schemas.openxmlformats.org/officeDocument/2006/relationships/slide" Target="slide39.xml"/><Relationship Id="rId3" Type="http://schemas.openxmlformats.org/officeDocument/2006/relationships/notesSlide" Target="../notesSlides/notesSlide2.xml"/><Relationship Id="rId21" Type="http://schemas.openxmlformats.org/officeDocument/2006/relationships/slide" Target="slide25.xml"/><Relationship Id="rId7" Type="http://schemas.openxmlformats.org/officeDocument/2006/relationships/slide" Target="slide27.xml"/><Relationship Id="rId12" Type="http://schemas.openxmlformats.org/officeDocument/2006/relationships/slide" Target="slide29.xml"/><Relationship Id="rId17" Type="http://schemas.openxmlformats.org/officeDocument/2006/relationships/slide" Target="slide31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3.xml"/><Relationship Id="rId20" Type="http://schemas.openxmlformats.org/officeDocument/2006/relationships/slide" Target="slide17.xml"/><Relationship Id="rId1" Type="http://schemas.openxmlformats.org/officeDocument/2006/relationships/tags" Target="../tags/tag6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24" Type="http://schemas.openxmlformats.org/officeDocument/2006/relationships/slide" Target="slide41.xml"/><Relationship Id="rId5" Type="http://schemas.openxmlformats.org/officeDocument/2006/relationships/slide" Target="slide11.xml"/><Relationship Id="rId15" Type="http://schemas.openxmlformats.org/officeDocument/2006/relationships/slide" Target="slide15.xml"/><Relationship Id="rId23" Type="http://schemas.openxmlformats.org/officeDocument/2006/relationships/slide" Target="slide42.xml"/><Relationship Id="rId10" Type="http://schemas.openxmlformats.org/officeDocument/2006/relationships/slide" Target="slide13.xml"/><Relationship Id="rId19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slide" Target="slide7.xml"/><Relationship Id="rId22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5" Type="http://schemas.openxmlformats.org/officeDocument/2006/relationships/slide" Target="slide2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5" Type="http://schemas.openxmlformats.org/officeDocument/2006/relationships/slide" Target="slide26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5" Type="http://schemas.openxmlformats.org/officeDocument/2006/relationships/slide" Target="slide28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5" Type="http://schemas.openxmlformats.org/officeDocument/2006/relationships/slide" Target="slide3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5" Type="http://schemas.openxmlformats.org/officeDocument/2006/relationships/slide" Target="slide3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5" Type="http://schemas.openxmlformats.org/officeDocument/2006/relationships/slide" Target="slide34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6" Type="http://schemas.openxmlformats.org/officeDocument/2006/relationships/image" Target="../media/image2.jpeg"/><Relationship Id="rId5" Type="http://schemas.openxmlformats.org/officeDocument/2006/relationships/slide" Target="slide36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6" Type="http://schemas.openxmlformats.org/officeDocument/2006/relationships/image" Target="../media/image3.jpeg"/><Relationship Id="rId5" Type="http://schemas.openxmlformats.org/officeDocument/2006/relationships/slide" Target="slide38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6" Type="http://schemas.openxmlformats.org/officeDocument/2006/relationships/image" Target="../media/image4.jpeg"/><Relationship Id="rId5" Type="http://schemas.openxmlformats.org/officeDocument/2006/relationships/slide" Target="slide4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6" Type="http://schemas.openxmlformats.org/officeDocument/2006/relationships/image" Target="../media/image5.jpeg"/><Relationship Id="rId5" Type="http://schemas.openxmlformats.org/officeDocument/2006/relationships/slide" Target="slide4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slide" Target="slide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slide" Target="slide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6567" y="1588167"/>
            <a:ext cx="9144000" cy="3128211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Калейдоскоп </a:t>
            </a:r>
          </a:p>
          <a:p>
            <a:r>
              <a:rPr lang="ru-RU" sz="6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профессий</a:t>
            </a:r>
          </a:p>
          <a:p>
            <a:endParaRPr lang="ru-RU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Интерактивная игра</a:t>
            </a:r>
          </a:p>
          <a:p>
            <a:endParaRPr lang="ru-RU" sz="6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975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Архитектор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978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577516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0253" y="1859340"/>
            <a:ext cx="92081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Этот специалист погружает в глубокий сон пациента перед операцией</a:t>
            </a:r>
          </a:p>
          <a:p>
            <a:pPr algn="ctr"/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Физиотерапевт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Гипнотизер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Анестезиолог</a:t>
            </a: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2107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Анестезиолог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2489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53979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5453" y="1716505"/>
            <a:ext cx="99300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Этот профессионал осуществляет в суде защиту подсудимого</a:t>
            </a:r>
          </a:p>
          <a:p>
            <a:pPr algn="ctr"/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Прокурор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Адвокат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Следователь</a:t>
            </a: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7089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Адвокат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3758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0585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5032" y="1652337"/>
            <a:ext cx="10154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называется ученый, исследующий духовную культуру народа</a:t>
            </a:r>
          </a:p>
          <a:p>
            <a:pPr algn="ctr"/>
            <a:endParaRPr lang="ru-RU" sz="36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Культиватор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Культуролог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Культурист</a:t>
            </a: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0529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Культуролог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2834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0585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3367" y="1604211"/>
            <a:ext cx="98819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Представитель этой профессии в послереволюционной России назывался ШКРАБОМ</a:t>
            </a:r>
          </a:p>
          <a:p>
            <a:pPr algn="ctr"/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Посудомойка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Сторож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Учитель </a:t>
            </a: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0637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Учитель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4924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21895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Пословицы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2125" y="1684421"/>
            <a:ext cx="949692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Составь пословицу</a:t>
            </a: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труда               выловишь          без          </a:t>
            </a: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рыбку           пруда          не         из              рыбку</a:t>
            </a:r>
          </a:p>
          <a:p>
            <a:pPr algn="ctr"/>
            <a:endParaRPr lang="ru-RU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1679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5190"/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0457814"/>
              </p:ext>
            </p:extLst>
          </p:nvPr>
        </p:nvGraphicFramePr>
        <p:xfrm>
          <a:off x="298939" y="184637"/>
          <a:ext cx="11676185" cy="663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237"/>
                <a:gridCol w="2335237"/>
                <a:gridCol w="2335237"/>
                <a:gridCol w="2335237"/>
                <a:gridCol w="2335237"/>
              </a:tblGrid>
              <a:tr h="125491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История</a:t>
                      </a:r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Философия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Экономика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Психология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Иностранный язык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611381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2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3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25935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025"/>
                <a:gridCol w="1981200"/>
                <a:gridCol w="1952625"/>
                <a:gridCol w="1905000"/>
                <a:gridCol w="196215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err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Профсловарь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u="non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4" action="ppaction://hlinksldjump"/>
                        </a:rPr>
                        <a:t>200</a:t>
                      </a:r>
                      <a:endParaRPr lang="ru-RU" sz="3500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9" action="ppaction://hlinksldjump"/>
                        </a:rPr>
                        <a:t>400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4" action="ppaction://hlinksldjump"/>
                        </a:rPr>
                        <a:t>600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9" action="ppaction://hlinksldjump"/>
                        </a:rPr>
                        <a:t>800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Факты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5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0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5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0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Пословицы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1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6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1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Узнай</a:t>
                      </a:r>
                      <a:r>
                        <a:rPr lang="ru-RU" sz="2500" b="0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по описанию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2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7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2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err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Профголоволомки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8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3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8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4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32649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 труда не выловишь рыбку из пруда</a:t>
            </a:r>
            <a:endParaRPr lang="ru-RU" sz="4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6100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802105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Пословицы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495" y="1700463"/>
            <a:ext cx="95931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Составь пословицу</a:t>
            </a: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работе        в             полете 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узнают               а            человека   </a:t>
            </a: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птицу            в      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9109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Птицу узнают в полете, а человека в работе</a:t>
            </a:r>
            <a:endParaRPr lang="ru-RU" sz="4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7918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8606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Пословицы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7747" y="2274838"/>
            <a:ext cx="97215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Составь пословицу</a:t>
            </a: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дело                 безделья                лучше                             </a:t>
            </a: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маленькое                    большого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8030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44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Маленькое дело лучше большого безделья</a:t>
            </a:r>
            <a:endParaRPr lang="ru-RU" sz="4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9761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70021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Пословицы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1074" y="1668379"/>
            <a:ext cx="98338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Составь пословицу</a:t>
            </a:r>
          </a:p>
          <a:p>
            <a:pPr algn="ctr"/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работу     на       первых       сзади </a:t>
            </a:r>
          </a:p>
          <a:p>
            <a:pPr algn="ctr"/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он      последних       еду      впереди    а    </a:t>
            </a:r>
          </a:p>
          <a:p>
            <a:pPr algn="ctr"/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        первых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2437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9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</a:t>
            </a:r>
            <a:r>
              <a:rPr lang="ru-RU" sz="49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 работу он сзади последних - а на еду впереди первых</a:t>
            </a:r>
            <a:endParaRPr lang="ru-RU" sz="4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4447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507958" y="609600"/>
            <a:ext cx="920816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Узнай по описанию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8358" y="1588168"/>
            <a:ext cx="1044341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труженикам этой профессии напрямую относятся слова М.В. Ломоносова: «…в земных недрах пространство, и богато царствует натура… Металлы и минералы сами во двор не придут – требуют глаз и рук для своего прииску». Высокие медицинские требования предъявляются к людям этой профессии, так как в течение всей рабочей смены они вынуждены находиться глубоко под землей.</a:t>
            </a:r>
          </a:p>
          <a:p>
            <a:pPr algn="ctr"/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1454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Горняк/шахтер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0855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1203158" y="673768"/>
            <a:ext cx="981776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Узнай по описанию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2525" y="1491917"/>
            <a:ext cx="107321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настоящее время в России эта профессия завоевала особую популярность. В отличие от европейских страну нас в стране получить данную профессию совсем не сложно. А вот во Франции, например, желающие получить эту профессию подвергаются серьезному экзамену. Одним из главных этапов экзамена являются психологические испытания. Их задача – установить личные качества испытуемого: степень активности, умение сохранять самообладание и хладнокровие. Путем перекрестных опросов выясняется его воспитанность, обходительность и т.д. Кандидаты пишут обязательное сочинение о своей будущей профессии, по которому экзаменаторы судят об умственных способностях экзаменуемого, уровне его духовной культуры. Последняя подсказка: представитель этой профессии имеет дело с ценностями и деньгами.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2799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7619" y="70585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Профсловарь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3368" y="1812758"/>
            <a:ext cx="99300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какой профессии относится группа слов: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Ремонт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Трубопровод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Отопление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Водопровод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Авария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Техническая грамотность</a:t>
            </a:r>
            <a:endParaRPr lang="ru-RU" sz="32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377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Продавец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7533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834189" y="641684"/>
            <a:ext cx="102990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Узнай по описанию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6273" y="1604211"/>
            <a:ext cx="105075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Любой специалист этой профессии знает, что у мужчин длина шага 60-90 см., а у женщин и стариков 50-70. А если длина шага метр и больше, значит человек бежит. Люди этой профессии первыми прибывают на место преступления, они все знают об отпечатках пальцев и о почерке человека.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051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Криминалист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6766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914400" y="834189"/>
            <a:ext cx="1037924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Узнай по описанию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2737" y="1780674"/>
            <a:ext cx="105236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Это главное действующее лицо фондовой биржи, являющееся посредником в торговых сделках. Человек этой профессии обязан знать все о ценных бумагах. Принципиальное значение при определении профессиональной пригодности имеют такие качества личности, как эмоциональная уравновешенность, высокая степень адаптивности, так как это одна из самых стрессовых профессий.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6698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7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Дилер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289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930443" y="641684"/>
            <a:ext cx="1055570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Профголоволомки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C:\Users\Admin\Documents\Своя игра для занятия\ребусы про профессии\5057221_3xxxx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9344" y="1508210"/>
            <a:ext cx="6092992" cy="38037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1893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7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Ветеринар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7373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770021" y="561475"/>
            <a:ext cx="1057174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Профголоволомки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C:\Users\Admin\Documents\Своя игра для занятия\ребусы про профессии\5057226_5x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0797" y="1440030"/>
            <a:ext cx="6413834" cy="385746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068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7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Гимнаст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2382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593559" y="609601"/>
            <a:ext cx="1086050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Профголоволомки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 descr="C:\Users\Admin\Documents\Своя игра для занятия\ребусы про профессии\5057230_6xx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2250" y="1409700"/>
            <a:ext cx="6667500" cy="40386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3142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Слесарь -сантехник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2972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7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Психолог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4378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641684" y="657727"/>
            <a:ext cx="1065195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Профголоволомки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8" name="Picture 2" descr="C:\Users\Admin\Documents\Своя игра для занятия\ребусы про профессии\5057231_6xxx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2671" y="1570121"/>
            <a:ext cx="6413834" cy="388495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1296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7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Адвокат 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9190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760" y="642688"/>
            <a:ext cx="10759642" cy="45789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9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6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689811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Профсловарь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2758" y="1668380"/>
            <a:ext cx="85023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какой профессии относится группа слов: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Стройка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Кирпич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Бетон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Глазомер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Конструкции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Мастерок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Стена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Кладка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917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Строитель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52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609600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Профсловарь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3999" y="1540042"/>
            <a:ext cx="93685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какой профессии относится группа слов: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Газета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Новости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Современность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Люди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Оперативность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Редакция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Факты</a:t>
            </a: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0985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Журналист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6303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577516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Профсловарь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6715" y="1395663"/>
            <a:ext cx="89835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какой профессии относится группа слов: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Рисунок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Город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Гармония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Чертеж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Конструкции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Строительство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Здания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Памятники 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4574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E599"/>
      </a:hlink>
      <a:folHlink>
        <a:srgbClr val="2D519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4063</TotalTime>
  <Words>814</Words>
  <Application>Microsoft Office PowerPoint</Application>
  <PresentationFormat>Произвольный</PresentationFormat>
  <Paragraphs>283</Paragraphs>
  <Slides>42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Правильный ответ  Слесарь -сантехник</vt:lpstr>
      <vt:lpstr> </vt:lpstr>
      <vt:lpstr>Правильный ответ  Строитель</vt:lpstr>
      <vt:lpstr>Слайд 7</vt:lpstr>
      <vt:lpstr>Правильный ответ  Журналист</vt:lpstr>
      <vt:lpstr>Слайд 9</vt:lpstr>
      <vt:lpstr>Правильный ответ Архитектор</vt:lpstr>
      <vt:lpstr>Слайд 11</vt:lpstr>
      <vt:lpstr>Правильный ответ  Анестезиолог</vt:lpstr>
      <vt:lpstr>Слайд 13</vt:lpstr>
      <vt:lpstr>Правильный ответ  Адвокат</vt:lpstr>
      <vt:lpstr>Слайд 15</vt:lpstr>
      <vt:lpstr>Правильный ответ  Культуролог</vt:lpstr>
      <vt:lpstr>Слайд 17</vt:lpstr>
      <vt:lpstr>Правильный ответ  Учитель</vt:lpstr>
      <vt:lpstr>Слайд 19</vt:lpstr>
      <vt:lpstr>Правильный ответ  Без труда не выловишь рыбку из пруда</vt:lpstr>
      <vt:lpstr>Слайд 21</vt:lpstr>
      <vt:lpstr>Правильный ответ  Птицу узнают в полете, а человека в работе</vt:lpstr>
      <vt:lpstr>Слайд 23</vt:lpstr>
      <vt:lpstr>Правильный ответ  Маленькое дело лучше большого безделья</vt:lpstr>
      <vt:lpstr>Слайд 25</vt:lpstr>
      <vt:lpstr>Правильный ответ  На работу он сзади последних - а на еду впереди первых</vt:lpstr>
      <vt:lpstr>Слайд 27</vt:lpstr>
      <vt:lpstr>Правильный ответ  Горняк/шахтер</vt:lpstr>
      <vt:lpstr>Слайд 29</vt:lpstr>
      <vt:lpstr>Правильный ответ  Продавец</vt:lpstr>
      <vt:lpstr>Слайд 31</vt:lpstr>
      <vt:lpstr>Правильный ответ  Криминалист</vt:lpstr>
      <vt:lpstr>Слайд 33</vt:lpstr>
      <vt:lpstr>Правильный ответ  Дилер</vt:lpstr>
      <vt:lpstr>Слайд 35</vt:lpstr>
      <vt:lpstr>Правильный ответ  Ветеринар</vt:lpstr>
      <vt:lpstr>Слайд 37</vt:lpstr>
      <vt:lpstr>Правильный ответ  Гимнаст</vt:lpstr>
      <vt:lpstr>Слайд 39</vt:lpstr>
      <vt:lpstr>Правильный ответ  Психолог</vt:lpstr>
      <vt:lpstr>Слайд 41</vt:lpstr>
      <vt:lpstr>Правильный ответ  Адвокат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Пользователь Windows</cp:lastModifiedBy>
  <cp:revision>106</cp:revision>
  <dcterms:created xsi:type="dcterms:W3CDTF">2017-04-04T07:27:35Z</dcterms:created>
  <dcterms:modified xsi:type="dcterms:W3CDTF">2025-04-11T14:52:14Z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